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79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90" y="-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9483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119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1607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8865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0687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0441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6081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23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561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23074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164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727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4533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32233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3239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2325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977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DD6AEBE-76A5-4D69-B26D-AED948AF6FE9}" type="datetimeFigureOut">
              <a:rPr lang="ru-RU" smtClean="0"/>
              <a:t>23.02.2025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8B0C905-92B7-46D0-8D78-D6C7AF44393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61930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microsoft.com/office/2007/relationships/hdphoto" Target="../media/hdphoto6.wdp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7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microsoft.com/office/2007/relationships/hdphoto" Target="../media/hdphoto7.wdp"/><Relationship Id="rId3" Type="http://schemas.microsoft.com/office/2007/relationships/hdphoto" Target="../media/hdphoto2.wdp"/><Relationship Id="rId7" Type="http://schemas.microsoft.com/office/2007/relationships/hdphoto" Target="../media/hdphoto1.wdp"/><Relationship Id="rId12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6.png"/><Relationship Id="rId5" Type="http://schemas.microsoft.com/office/2007/relationships/hdphoto" Target="../media/hdphoto3.wdp"/><Relationship Id="rId10" Type="http://schemas.microsoft.com/office/2007/relationships/hdphoto" Target="../media/hdphoto4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9.wdp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9.wdp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9.wdp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9.wdp"/><Relationship Id="rId7" Type="http://schemas.microsoft.com/office/2007/relationships/hdphoto" Target="../media/hdphoto3.wdp"/><Relationship Id="rId12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9.wdp"/><Relationship Id="rId7" Type="http://schemas.microsoft.com/office/2007/relationships/hdphoto" Target="../media/hdphoto3.wdp"/><Relationship Id="rId12" Type="http://schemas.microsoft.com/office/2007/relationships/hdphoto" Target="../media/hdphoto4.wdp"/><Relationship Id="rId17" Type="http://schemas.microsoft.com/office/2007/relationships/hdphoto" Target="../media/hdphoto10.wdp"/><Relationship Id="rId2" Type="http://schemas.openxmlformats.org/officeDocument/2006/relationships/image" Target="../media/image11.png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5.png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2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10.wdp"/><Relationship Id="rId17" Type="http://schemas.openxmlformats.org/officeDocument/2006/relationships/image" Target="../media/image2.png"/><Relationship Id="rId2" Type="http://schemas.openxmlformats.org/officeDocument/2006/relationships/image" Target="../media/image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microsoft.com/office/2007/relationships/hdphoto" Target="../media/hdphoto9.wdp"/><Relationship Id="rId15" Type="http://schemas.openxmlformats.org/officeDocument/2006/relationships/image" Target="../media/image1.png"/><Relationship Id="rId10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microsoft.com/office/2007/relationships/hdphoto" Target="../media/hdphoto10.wdp"/><Relationship Id="rId17" Type="http://schemas.openxmlformats.org/officeDocument/2006/relationships/image" Target="../media/image2.png"/><Relationship Id="rId2" Type="http://schemas.openxmlformats.org/officeDocument/2006/relationships/image" Target="../media/image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microsoft.com/office/2007/relationships/hdphoto" Target="../media/hdphoto9.wdp"/><Relationship Id="rId15" Type="http://schemas.openxmlformats.org/officeDocument/2006/relationships/image" Target="../media/image1.png"/><Relationship Id="rId10" Type="http://schemas.microsoft.com/office/2007/relationships/hdphoto" Target="../media/hdphoto7.wdp"/><Relationship Id="rId4" Type="http://schemas.openxmlformats.org/officeDocument/2006/relationships/image" Target="../media/image11.png"/><Relationship Id="rId9" Type="http://schemas.openxmlformats.org/officeDocument/2006/relationships/image" Target="../media/image9.png"/><Relationship Id="rId1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4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12" Type="http://schemas.microsoft.com/office/2007/relationships/hdphoto" Target="../media/hdphoto7.wdp"/><Relationship Id="rId17" Type="http://schemas.openxmlformats.org/officeDocument/2006/relationships/image" Target="../media/image2.png"/><Relationship Id="rId2" Type="http://schemas.openxmlformats.org/officeDocument/2006/relationships/image" Target="../media/image3.png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9.png"/><Relationship Id="rId5" Type="http://schemas.microsoft.com/office/2007/relationships/hdphoto" Target="../media/hdphoto4.wdp"/><Relationship Id="rId15" Type="http://schemas.openxmlformats.org/officeDocument/2006/relationships/image" Target="../media/image1.png"/><Relationship Id="rId10" Type="http://schemas.microsoft.com/office/2007/relationships/hdphoto" Target="../media/hdphoto9.wdp"/><Relationship Id="rId4" Type="http://schemas.openxmlformats.org/officeDocument/2006/relationships/image" Target="../media/image5.png"/><Relationship Id="rId9" Type="http://schemas.openxmlformats.org/officeDocument/2006/relationships/image" Target="../media/image11.png"/><Relationship Id="rId1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microsoft.com/office/2007/relationships/hdphoto" Target="../media/hdphoto9.wdp"/><Relationship Id="rId7" Type="http://schemas.microsoft.com/office/2007/relationships/hdphoto" Target="../media/hdphoto4.wdp"/><Relationship Id="rId12" Type="http://schemas.microsoft.com/office/2007/relationships/hdphoto" Target="../media/hdphoto3.wdp"/><Relationship Id="rId17" Type="http://schemas.microsoft.com/office/2007/relationships/hdphoto" Target="../media/hdphoto11.wdp"/><Relationship Id="rId2" Type="http://schemas.openxmlformats.org/officeDocument/2006/relationships/image" Target="../media/image1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microsoft.com/office/2007/relationships/hdphoto" Target="../media/hdphoto2.wdp"/><Relationship Id="rId15" Type="http://schemas.openxmlformats.org/officeDocument/2006/relationships/image" Target="../media/image2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microsoft.com/office/2007/relationships/hdphoto" Target="../media/hdphoto9.wdp"/><Relationship Id="rId7" Type="http://schemas.microsoft.com/office/2007/relationships/hdphoto" Target="../media/hdphoto4.wdp"/><Relationship Id="rId12" Type="http://schemas.microsoft.com/office/2007/relationships/hdphoto" Target="../media/hdphoto3.wdp"/><Relationship Id="rId17" Type="http://schemas.microsoft.com/office/2007/relationships/hdphoto" Target="../media/hdphoto11.wdp"/><Relationship Id="rId2" Type="http://schemas.openxmlformats.org/officeDocument/2006/relationships/image" Target="../media/image1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microsoft.com/office/2007/relationships/hdphoto" Target="../media/hdphoto2.wdp"/><Relationship Id="rId15" Type="http://schemas.openxmlformats.org/officeDocument/2006/relationships/image" Target="../media/image2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.png"/><Relationship Id="rId3" Type="http://schemas.microsoft.com/office/2007/relationships/hdphoto" Target="../media/hdphoto9.wdp"/><Relationship Id="rId7" Type="http://schemas.microsoft.com/office/2007/relationships/hdphoto" Target="../media/hdphoto4.wdp"/><Relationship Id="rId12" Type="http://schemas.microsoft.com/office/2007/relationships/hdphoto" Target="../media/hdphoto3.wdp"/><Relationship Id="rId17" Type="http://schemas.microsoft.com/office/2007/relationships/hdphoto" Target="../media/hdphoto11.wdp"/><Relationship Id="rId2" Type="http://schemas.openxmlformats.org/officeDocument/2006/relationships/image" Target="../media/image11.pn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4.png"/><Relationship Id="rId5" Type="http://schemas.microsoft.com/office/2007/relationships/hdphoto" Target="../media/hdphoto2.wdp"/><Relationship Id="rId15" Type="http://schemas.openxmlformats.org/officeDocument/2006/relationships/image" Target="../media/image2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9.png"/><Relationship Id="rId1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microsoft.com/office/2007/relationships/hdphoto" Target="../media/hdphoto6.wdp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microsoft.com/office/2007/relationships/hdphoto" Target="../media/hdphoto6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7.wdp"/><Relationship Id="rId2" Type="http://schemas.openxmlformats.org/officeDocument/2006/relationships/image" Target="../media/image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microsoft.com/office/2007/relationships/hdphoto" Target="../media/hdphoto6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7.wdp"/><Relationship Id="rId2" Type="http://schemas.openxmlformats.org/officeDocument/2006/relationships/image" Target="../media/image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microsoft.com/office/2007/relationships/hdphoto" Target="../media/hdphoto6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7.wdp"/><Relationship Id="rId2" Type="http://schemas.openxmlformats.org/officeDocument/2006/relationships/image" Target="../media/image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microsoft.com/office/2007/relationships/hdphoto" Target="../media/hdphoto6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7.wdp"/><Relationship Id="rId2" Type="http://schemas.openxmlformats.org/officeDocument/2006/relationships/image" Target="../media/image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microsoft.com/office/2007/relationships/hdphoto" Target="../media/hdphoto6.wdp"/><Relationship Id="rId7" Type="http://schemas.microsoft.com/office/2007/relationships/hdphoto" Target="../media/hdphoto1.wdp"/><Relationship Id="rId12" Type="http://schemas.microsoft.com/office/2007/relationships/hdphoto" Target="../media/hdphoto3.wdp"/><Relationship Id="rId17" Type="http://schemas.microsoft.com/office/2007/relationships/hdphoto" Target="../media/hdphoto7.wdp"/><Relationship Id="rId2" Type="http://schemas.openxmlformats.org/officeDocument/2006/relationships/image" Target="../media/image8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microsoft.com/office/2007/relationships/hdphoto" Target="../media/hdphoto8.wdp"/><Relationship Id="rId15" Type="http://schemas.openxmlformats.org/officeDocument/2006/relationships/image" Target="../media/image6.png"/><Relationship Id="rId10" Type="http://schemas.microsoft.com/office/2007/relationships/hdphoto" Target="../media/hdphoto2.wdp"/><Relationship Id="rId4" Type="http://schemas.openxmlformats.org/officeDocument/2006/relationships/image" Target="../media/image10.png"/><Relationship Id="rId9" Type="http://schemas.openxmlformats.org/officeDocument/2006/relationships/image" Target="../media/image3.png"/><Relationship Id="rId1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6.png"/><Relationship Id="rId3" Type="http://schemas.microsoft.com/office/2007/relationships/hdphoto" Target="../media/hdphoto6.wdp"/><Relationship Id="rId7" Type="http://schemas.openxmlformats.org/officeDocument/2006/relationships/image" Target="../media/image3.png"/><Relationship Id="rId12" Type="http://schemas.microsoft.com/office/2007/relationships/hdphoto" Target="../media/hdphoto4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5.png"/><Relationship Id="rId5" Type="http://schemas.microsoft.com/office/2007/relationships/hdphoto" Target="../media/hdphoto1.wdp"/><Relationship Id="rId15" Type="http://schemas.microsoft.com/office/2007/relationships/hdphoto" Target="../media/hdphoto7.wdp"/><Relationship Id="rId10" Type="http://schemas.microsoft.com/office/2007/relationships/hdphoto" Target="../media/hdphoto3.wdp"/><Relationship Id="rId4" Type="http://schemas.openxmlformats.org/officeDocument/2006/relationships/image" Target="../media/image1.png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E9A30-A395-4B26-81A8-A3F1833A6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Мультик</a:t>
            </a:r>
            <a:br>
              <a:rPr lang="ru-RU" dirty="0"/>
            </a:b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1AE1C4-C23B-4922-A079-C2093ACD47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46894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7429" y="-899791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325" y="5928204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3413" y="5790648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66" y="28829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0045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708" y="5725471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83413" y="5790648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66" y="28829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50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4802">
            <a:off x="7174162" y="6145600"/>
            <a:ext cx="1049426" cy="4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8118927" y="5893541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4720" y="5795626"/>
            <a:ext cx="1172105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884" y="5640473"/>
            <a:ext cx="1344968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929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4802">
            <a:off x="6415291" y="6174179"/>
            <a:ext cx="1049426" cy="4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7360056" y="5922120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96000" y="5824205"/>
            <a:ext cx="1172105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3013" y="5669052"/>
            <a:ext cx="1344968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74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4802">
            <a:off x="4948441" y="6191022"/>
            <a:ext cx="1049426" cy="4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589320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98091" y="5841048"/>
            <a:ext cx="1172105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63" y="5685895"/>
            <a:ext cx="1344968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7730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4802">
            <a:off x="3329191" y="6191022"/>
            <a:ext cx="1049426" cy="4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42739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90820" y="5810243"/>
            <a:ext cx="1172105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6913" y="5685895"/>
            <a:ext cx="1344968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3336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0401" y="4760268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4802">
            <a:off x="2109991" y="6191022"/>
            <a:ext cx="1049426" cy="4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71620" y="5810243"/>
            <a:ext cx="1172105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13" y="5685895"/>
            <a:ext cx="1344968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3922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25" y="4742795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804802">
            <a:off x="2109991" y="6191022"/>
            <a:ext cx="1049426" cy="40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59641" y="5789127"/>
            <a:ext cx="1172105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713" y="5685895"/>
            <a:ext cx="1344968" cy="1172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1060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4437" y="4742795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342716" y="5921155"/>
            <a:ext cx="1758118" cy="67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8" y="5526843"/>
            <a:ext cx="1561717" cy="15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00" y="5432627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1069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5468" y="4768195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1342716" y="5921155"/>
            <a:ext cx="1758118" cy="675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008" y="5526843"/>
            <a:ext cx="1561717" cy="1561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500" y="5432627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68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34" y="281251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84849" y="501385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9972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126" y="-1280054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60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35" y="4768195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7250" y="5849390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8475" y="5319470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85" y="5445985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пуля 2д PNG и картинки пнг | рисунок Векторы и PSD | Бесплатная загрузка на  Pngtree">
            <a:extLst>
              <a:ext uri="{FF2B5EF4-FFF2-40B4-BE49-F238E27FC236}">
                <a16:creationId xmlns:a16="http://schemas.microsoft.com/office/drawing/2014/main" id="{51A21151-72C4-4D08-80F4-74E72F5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778" b="89778" l="5778" r="94222">
                        <a14:foregroundMark x1="13778" y1="48000" x2="13778" y2="48000"/>
                        <a14:foregroundMark x1="8889" y1="45778" x2="6222" y2="47111"/>
                        <a14:foregroundMark x1="94222" y1="50667" x2="94222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270" y="6184900"/>
            <a:ext cx="285199" cy="21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8634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7FBB217D-F1FC-4BC1-BFD7-0259A1EB7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7250" y="5849390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25" y="4734857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пуля 2д PNG и картинки пнг | рисунок Векторы и PSD | Бесплатная загрузка на  Pngtree">
            <a:extLst>
              <a:ext uri="{FF2B5EF4-FFF2-40B4-BE49-F238E27FC236}">
                <a16:creationId xmlns:a16="http://schemas.microsoft.com/office/drawing/2014/main" id="{51A21151-72C4-4D08-80F4-74E72F5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5778" r="94222">
                        <a14:foregroundMark x1="13778" y1="48000" x2="13778" y2="48000"/>
                        <a14:foregroundMark x1="8889" y1="45778" x2="6222" y2="47111"/>
                        <a14:foregroundMark x1="94222" y1="50667" x2="94222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15" y="6408163"/>
            <a:ext cx="285199" cy="21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4">
            <a:extLst>
              <a:ext uri="{FF2B5EF4-FFF2-40B4-BE49-F238E27FC236}">
                <a16:creationId xmlns:a16="http://schemas.microsoft.com/office/drawing/2014/main" id="{DE4E3597-F5B8-46AC-8CE0-F5C1D259D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3522B5D7-5393-4764-B572-E4B01930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8475" y="5319470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D865A6FB-C0A1-4041-AFB2-3A726B56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58" y="5377052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4205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8FD37B70-ECA8-4CAB-85B3-56CAF3B197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7250" y="5849390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92" y="4755812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пуля 2д PNG и картинки пнг | рисунок Векторы и PSD | Бесплатная загрузка на  Pngtree">
            <a:extLst>
              <a:ext uri="{FF2B5EF4-FFF2-40B4-BE49-F238E27FC236}">
                <a16:creationId xmlns:a16="http://schemas.microsoft.com/office/drawing/2014/main" id="{51A21151-72C4-4D08-80F4-74E72F5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778" b="89778" l="5778" r="94222">
                        <a14:foregroundMark x1="13778" y1="48000" x2="13778" y2="48000"/>
                        <a14:foregroundMark x1="8889" y1="45778" x2="6222" y2="47111"/>
                        <a14:foregroundMark x1="94222" y1="50667" x2="94222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3183" y="6679119"/>
            <a:ext cx="285199" cy="21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8673B704-C170-40B1-B1E5-7BC1A2AAE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98564890-24E2-4979-9115-FBC6E1653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8475" y="5252738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08138AAA-502C-4766-BE24-076AF4ADA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2815" y="5412623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61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67DB871C-DB3E-410E-A822-E64FAB91D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7250" y="5849390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пуля 2д PNG и картинки пнг | рисунок Векторы и PSD | Бесплатная загрузка на  Pngtree">
            <a:extLst>
              <a:ext uri="{FF2B5EF4-FFF2-40B4-BE49-F238E27FC236}">
                <a16:creationId xmlns:a16="http://schemas.microsoft.com/office/drawing/2014/main" id="{51A21151-72C4-4D08-80F4-74E72F5E7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78" b="89778" l="5778" r="94222">
                        <a14:foregroundMark x1="13778" y1="48000" x2="13778" y2="48000"/>
                        <a14:foregroundMark x1="8889" y1="45778" x2="6222" y2="47111"/>
                        <a14:foregroundMark x1="94222" y1="50667" x2="94222" y2="5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8355" y="6662420"/>
            <a:ext cx="285199" cy="21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782" y="4740572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>
            <a:extLst>
              <a:ext uri="{FF2B5EF4-FFF2-40B4-BE49-F238E27FC236}">
                <a16:creationId xmlns:a16="http://schemas.microsoft.com/office/drawing/2014/main" id="{9FAB6DAA-11A2-4BE0-95B2-595599AA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EFF0D8E-797F-4DB1-B6DB-7E649A177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8475" y="5319470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4784048F-B8A4-4FD3-8CCB-931186D0C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758" y="5377052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7964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6" y="4740572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F13377C-78EA-4A4C-A5B3-1E91F937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067250" y="5849390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9C0CACD5-CBA5-4F6B-BA56-61CF4F02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3054756" y="5938963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259E5D9F-A65E-41A3-8B64-E56113A3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8475" y="5319470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457EDFAF-9699-4342-8E99-DC74D1EE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8385" y="5445985"/>
            <a:ext cx="1344968" cy="141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деревянный ящик, дерево, коробка, природа, кухня, png | PNGEgg">
            <a:extLst>
              <a:ext uri="{FF2B5EF4-FFF2-40B4-BE49-F238E27FC236}">
                <a16:creationId xmlns:a16="http://schemas.microsoft.com/office/drawing/2014/main" id="{EDD085E9-1622-49C6-BDE8-08F7D55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811" y="6510517"/>
            <a:ext cx="1050073" cy="3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деревянный ящик, дерево, коробка, природа, кухня, png | PNGEgg">
            <a:extLst>
              <a:ext uri="{FF2B5EF4-FFF2-40B4-BE49-F238E27FC236}">
                <a16:creationId xmlns:a16="http://schemas.microsoft.com/office/drawing/2014/main" id="{59A2FB41-7336-4DC9-9284-86BB7B48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774" y="6543855"/>
            <a:ext cx="1050073" cy="3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0927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6" y="4740572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F13377C-78EA-4A4C-A5B3-1E91F937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91000" y="5850315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9C0CACD5-CBA5-4F6B-BA56-61CF4F02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2578506" y="5939888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259E5D9F-A65E-41A3-8B64-E56113A3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2225" y="5320395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457EDFAF-9699-4342-8E99-DC74D1EE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135" y="5320395"/>
            <a:ext cx="1344968" cy="15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деревянный ящик, дерево, коробка, природа, кухня, png | PNGEgg">
            <a:extLst>
              <a:ext uri="{FF2B5EF4-FFF2-40B4-BE49-F238E27FC236}">
                <a16:creationId xmlns:a16="http://schemas.microsoft.com/office/drawing/2014/main" id="{EDD085E9-1622-49C6-BDE8-08F7D55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811" y="6510517"/>
            <a:ext cx="1050073" cy="3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деревянный ящик, дерево, коробка, природа, кухня, png | PNGEgg">
            <a:extLst>
              <a:ext uri="{FF2B5EF4-FFF2-40B4-BE49-F238E27FC236}">
                <a16:creationId xmlns:a16="http://schemas.microsoft.com/office/drawing/2014/main" id="{59A2FB41-7336-4DC9-9284-86BB7B48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774" y="6543855"/>
            <a:ext cx="1050073" cy="3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962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2D JDM машина, вид слева | Премиум PSD Файл">
            <a:extLst>
              <a:ext uri="{FF2B5EF4-FFF2-40B4-BE49-F238E27FC236}">
                <a16:creationId xmlns:a16="http://schemas.microsoft.com/office/drawing/2014/main" id="{16CBB102-814C-4265-A236-6026B1AEF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78" b="89778" l="4000" r="93778">
                        <a14:foregroundMark x1="9778" y1="46222" x2="8444" y2="50222"/>
                        <a14:foregroundMark x1="8000" y1="44444" x2="7556" y2="45778"/>
                        <a14:foregroundMark x1="7111" y1="50667" x2="7111" y2="48444"/>
                        <a14:foregroundMark x1="4000" y1="55556" x2="4000" y2="55556"/>
                        <a14:foregroundMark x1="90222" y1="54667" x2="90222" y2="54667"/>
                        <a14:foregroundMark x1="93778" y1="55111" x2="93333" y2="5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046" y="4740572"/>
            <a:ext cx="3613651" cy="326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F13377C-78EA-4A4C-A5B3-1E91F937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209099" y="5882729"/>
            <a:ext cx="1948530" cy="74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2946" y="6076942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997" y="282575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9C0CACD5-CBA5-4F6B-BA56-61CF4F02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718200">
            <a:off x="1778407" y="5972302"/>
            <a:ext cx="1353048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259E5D9F-A65E-41A3-8B64-E56113A3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527874" y="5352809"/>
            <a:ext cx="1730860" cy="173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457EDFAF-9699-4342-8E99-DC74D1EE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036" y="5352809"/>
            <a:ext cx="1344968" cy="153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деревянный ящик, дерево, коробка, природа, кухня, png | PNGEgg">
            <a:extLst>
              <a:ext uri="{FF2B5EF4-FFF2-40B4-BE49-F238E27FC236}">
                <a16:creationId xmlns:a16="http://schemas.microsoft.com/office/drawing/2014/main" id="{EDD085E9-1622-49C6-BDE8-08F7D553D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8811" y="6510517"/>
            <a:ext cx="1050073" cy="3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деревянный ящик, дерево, коробка, природа, кухня, png | PNGEgg">
            <a:extLst>
              <a:ext uri="{FF2B5EF4-FFF2-40B4-BE49-F238E27FC236}">
                <a16:creationId xmlns:a16="http://schemas.microsoft.com/office/drawing/2014/main" id="{59A2FB41-7336-4DC9-9284-86BB7B4894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774" y="6543855"/>
            <a:ext cx="1050073" cy="392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9987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F13377C-78EA-4A4C-A5B3-1E91F937D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14" y="6219799"/>
            <a:ext cx="1446429" cy="555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68" y="6585921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9C0CACD5-CBA5-4F6B-BA56-61CF4F026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736238" flipV="1">
            <a:off x="1696325" y="6105274"/>
            <a:ext cx="1129212" cy="37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259E5D9F-A65E-41A3-8B64-E56113A3B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00" y="5730811"/>
            <a:ext cx="1284849" cy="1284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457EDFAF-9699-4342-8E99-DC74D1EE9B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019907" y="5730811"/>
            <a:ext cx="998394" cy="114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905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DD7A8D-0628-4848-AE14-90ED0F971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 ЧАСТЬ ЗАКОНЧЕНА </a:t>
            </a:r>
            <a:br>
              <a:rPr lang="ru-RU" dirty="0"/>
            </a:b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D05585-1054-4AAF-9221-4AB75ED045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17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01775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734">
            <a:off x="3420616" y="1117291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9702" flipH="1">
            <a:off x="4819740" y="1227358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9972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564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893" y="-1590530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60847182-178C-436A-A112-9FFA72BC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4509" y="1125256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4B8A6399-60AB-41A2-99FB-C5C390F4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0745">
            <a:off x="6015467" y="1004890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734">
            <a:off x="4470556" y="2491388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9702" flipH="1">
            <a:off x="6604092" y="2592651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9972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34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64" y="-1370878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60847182-178C-436A-A112-9FFA72BC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84" y="1897061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4B8A6399-60AB-41A2-99FB-C5C390F4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0745">
            <a:off x="6361543" y="1673143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98734">
            <a:off x="5195538" y="3207567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9702" flipH="1">
            <a:off x="6964582" y="3194908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9972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706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764" y="-1370878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60847182-178C-436A-A112-9FFA72BC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810" y="2328862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4B8A6399-60AB-41A2-99FB-C5C390F4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0745">
            <a:off x="6752297" y="238346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29339">
            <a:off x="5763594" y="3693973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5652" flipH="1">
            <a:off x="7441649" y="3907874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9972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551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814" y="-1374775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60847182-178C-436A-A112-9FFA72BC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1711" y="3183655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4B8A6399-60AB-41A2-99FB-C5C390F4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0745">
            <a:off x="7095198" y="3238261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95" y="4548766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7268" flipH="1">
            <a:off x="7784550" y="4762667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29972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20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714" y="-959125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60847182-178C-436A-A112-9FFA72BCC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444" y="4347358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Изображение парашюта иллюстрация штока. иллюстрации насчитывающей скачка -  36691668">
            <a:extLst>
              <a:ext uri="{FF2B5EF4-FFF2-40B4-BE49-F238E27FC236}">
                <a16:creationId xmlns:a16="http://schemas.microsoft.com/office/drawing/2014/main" id="{4B8A6399-60AB-41A2-99FB-C5C390F4D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5" b="89610" l="9633" r="89908">
                        <a14:foregroundMark x1="38073" y1="8225" x2="38073" y2="8225"/>
                        <a14:foregroundMark x1="38532" y1="51948" x2="38532" y2="51948"/>
                        <a14:foregroundMark x1="38073" y1="41991" x2="38073" y2="41991"/>
                        <a14:foregroundMark x1="38073" y1="37662" x2="41249" y2="60786"/>
                        <a14:foregroundMark x1="41716" y1="40260" x2="38073" y2="33766"/>
                        <a14:foregroundMark x1="25688" y1="34199" x2="32569" y2="46320"/>
                        <a14:foregroundMark x1="30734" y1="41991" x2="29817" y2="36364"/>
                        <a14:foregroundMark x1="33486" y1="45455" x2="33945" y2="41991"/>
                        <a14:foregroundMark x1="33945" y1="35065" x2="35780" y2="38095"/>
                        <a14:foregroundMark x1="66972" y1="46753" x2="56881" y2="63636"/>
                        <a14:foregroundMark x1="61927" y1="44589" x2="57885" y2="51265"/>
                        <a14:foregroundMark x1="56884" y1="43645" x2="57339" y2="40693"/>
                        <a14:foregroundMark x1="61927" y1="51515" x2="74312" y2="39394"/>
                        <a14:foregroundMark x1="43119" y1="38528" x2="43578" y2="41126"/>
                        <a14:backgroundMark x1="51835" y1="76190" x2="50459" y2="54113"/>
                        <a14:backgroundMark x1="50459" y1="54113" x2="50459" y2="54113"/>
                        <a14:backgroundMark x1="50000" y1="74892" x2="48165" y2="61472"/>
                        <a14:backgroundMark x1="49541" y1="64935" x2="49541" y2="76623"/>
                        <a14:backgroundMark x1="50459" y1="67965" x2="51376" y2="54978"/>
                        <a14:backgroundMark x1="50459" y1="47186" x2="48624" y2="65368"/>
                        <a14:backgroundMark x1="49083" y1="40260" x2="49083" y2="506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50745">
            <a:off x="7617931" y="4401964"/>
            <a:ext cx="2076450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228" y="5712469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97268" flipH="1">
            <a:off x="8307283" y="5926370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66" y="28829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097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Самолет 2d: векторные изображения и иллюстрации, которые можно скачать  бесплатно | Freepik">
            <a:extLst>
              <a:ext uri="{FF2B5EF4-FFF2-40B4-BE49-F238E27FC236}">
                <a16:creationId xmlns:a16="http://schemas.microsoft.com/office/drawing/2014/main" id="{135360A0-11C7-4B1C-A571-6D9525438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774" y="-1050565"/>
            <a:ext cx="5962650" cy="437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Картинки персонаж для 2д игры без фона (56 фото)">
            <a:extLst>
              <a:ext uri="{FF2B5EF4-FFF2-40B4-BE49-F238E27FC236}">
                <a16:creationId xmlns:a16="http://schemas.microsoft.com/office/drawing/2014/main" id="{0A6BB036-A66F-4E9D-AA92-60B7E1D37D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9333" y1="60444" x2="43111" y2="55111"/>
                        <a14:foregroundMark x1="47556" y1="64000" x2="45333" y2="72889"/>
                        <a14:foregroundMark x1="45333" y1="65333" x2="41778" y2="72889"/>
                        <a14:foregroundMark x1="45333" y1="63556" x2="40000" y2="58667"/>
                        <a14:foregroundMark x1="42222" y1="61333" x2="41333" y2="71556"/>
                        <a14:foregroundMark x1="40444" y1="60444" x2="38667" y2="69778"/>
                        <a14:foregroundMark x1="38222" y1="62667" x2="39556" y2="56889"/>
                        <a14:foregroundMark x1="38667" y1="62222" x2="34222" y2="76444"/>
                        <a14:foregroundMark x1="36444" y1="65778" x2="38667" y2="50667"/>
                        <a14:foregroundMark x1="37333" y1="65333" x2="36000" y2="72000"/>
                        <a14:foregroundMark x1="36000" y1="62667" x2="36000" y2="54222"/>
                        <a14:foregroundMark x1="58222" y1="60444" x2="57333" y2="69778"/>
                        <a14:foregroundMark x1="57778" y1="59111" x2="54222" y2="65333"/>
                        <a14:foregroundMark x1="58667" y1="59111" x2="57778" y2="58222"/>
                        <a14:foregroundMark x1="57778" y1="57778" x2="58222" y2="68889"/>
                        <a14:foregroundMark x1="58222" y1="56889" x2="56444" y2="72444"/>
                        <a14:foregroundMark x1="57778" y1="56889" x2="57333" y2="72000"/>
                        <a14:foregroundMark x1="60000" y1="59556" x2="58222" y2="70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510" y="5895919"/>
            <a:ext cx="1029230" cy="102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игрок для 2д игры без фона (57 фото)">
            <a:extLst>
              <a:ext uri="{FF2B5EF4-FFF2-40B4-BE49-F238E27FC236}">
                <a16:creationId xmlns:a16="http://schemas.microsoft.com/office/drawing/2014/main" id="{144075E9-02D6-4A93-8800-CF73DE759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41167" y="6003750"/>
            <a:ext cx="1154016" cy="809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Векторный клипарт Автомат скачать для дизайна">
            <a:extLst>
              <a:ext uri="{FF2B5EF4-FFF2-40B4-BE49-F238E27FC236}">
                <a16:creationId xmlns:a16="http://schemas.microsoft.com/office/drawing/2014/main" id="{3AB0746A-E555-46E9-930F-CB40CBA92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785" b="92564" l="1286" r="98000">
                        <a14:foregroundMark x1="93929" y1="69863" x2="93929" y2="69863"/>
                        <a14:foregroundMark x1="94071" y1="72407" x2="86429" y2="72798"/>
                        <a14:foregroundMark x1="86429" y1="72798" x2="86071" y2="71624"/>
                        <a14:foregroundMark x1="98000" y1="70254" x2="97643" y2="77104"/>
                        <a14:foregroundMark x1="38571" y1="86497" x2="37786" y2="92564"/>
                        <a14:foregroundMark x1="8929" y1="46771" x2="6286" y2="47162"/>
                        <a14:foregroundMark x1="1286" y1="47554" x2="1286" y2="475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914283">
            <a:off x="10491116" y="6135396"/>
            <a:ext cx="1225550" cy="470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F178E658-4E6D-4210-8E0F-DDFD464F5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57" b="88745" l="4844" r="96250">
                        <a14:foregroundMark x1="6250" y1="26407" x2="6250" y2="26407"/>
                        <a14:foregroundMark x1="4844" y1="12554" x2="5625" y2="12554"/>
                        <a14:foregroundMark x1="92344" y1="51082" x2="92344" y2="51082"/>
                        <a14:foregroundMark x1="96250" y1="49351" x2="96250" y2="471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69902">
            <a:off x="9947436" y="5644300"/>
            <a:ext cx="1663700" cy="50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matech M4Tac к. 12х76 610мм 2д.н | Сибирский Трофей">
            <a:extLst>
              <a:ext uri="{FF2B5EF4-FFF2-40B4-BE49-F238E27FC236}">
                <a16:creationId xmlns:a16="http://schemas.microsoft.com/office/drawing/2014/main" id="{7A748B33-99EC-4956-AAEC-99C2DC2F1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3778" r="94889">
                        <a14:foregroundMark x1="9556" y1="50667" x2="6444" y2="51111"/>
                        <a14:foregroundMark x1="5556" y1="53111" x2="5111" y2="53778"/>
                        <a14:foregroundMark x1="3778" y1="52889" x2="3778" y2="52889"/>
                        <a14:foregroundMark x1="94889" y1="44889" x2="94889" y2="44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83" y="6144077"/>
            <a:ext cx="1244529" cy="109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Пнг Земля пиксель арт 26 фото">
            <a:extLst>
              <a:ext uri="{FF2B5EF4-FFF2-40B4-BE49-F238E27FC236}">
                <a16:creationId xmlns:a16="http://schemas.microsoft.com/office/drawing/2014/main" id="{EFDAF937-6867-4165-86C1-56E3D4ED3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68" y="6554072"/>
            <a:ext cx="1229360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Иллюстрация Заброшенный дом. в стиле 2d | Illustrators.ru">
            <a:extLst>
              <a:ext uri="{FF2B5EF4-FFF2-40B4-BE49-F238E27FC236}">
                <a16:creationId xmlns:a16="http://schemas.microsoft.com/office/drawing/2014/main" id="{C330FB0B-CD67-47D0-811D-6002AF5FD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>
                        <a14:foregroundMark x1="50583" y1="37413" x2="48324" y2="51116"/>
                        <a14:foregroundMark x1="48689" y1="41493" x2="48689" y2="39261"/>
                        <a14:foregroundMark x1="48130" y1="39261" x2="46819" y2="43341"/>
                        <a14:foregroundMark x1="67241" y1="66667" x2="63502" y2="68515"/>
                        <a14:foregroundMark x1="66319" y1="62971" x2="63890" y2="631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266" y="2882900"/>
            <a:ext cx="5016572" cy="463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8960517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68</TotalTime>
  <Words>6</Words>
  <Application>Microsoft Office PowerPoint</Application>
  <PresentationFormat>Широкоэкранный</PresentationFormat>
  <Paragraphs>2</Paragraphs>
  <Slides>28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Сектор</vt:lpstr>
      <vt:lpstr>Мультик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1 ЧАСТЬ ЗАКОНЧЕНА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Мультик</dc:title>
  <dc:creator>NightStranger Ultimate</dc:creator>
  <cp:lastModifiedBy>NightStranger Ultimate</cp:lastModifiedBy>
  <cp:revision>8</cp:revision>
  <dcterms:created xsi:type="dcterms:W3CDTF">2025-02-23T04:02:11Z</dcterms:created>
  <dcterms:modified xsi:type="dcterms:W3CDTF">2025-02-23T05:11:06Z</dcterms:modified>
</cp:coreProperties>
</file>